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60" r:id="rId3"/>
    <p:sldId id="261" r:id="rId4"/>
    <p:sldId id="257" r:id="rId5"/>
    <p:sldId id="259" r:id="rId6"/>
    <p:sldId id="263" r:id="rId7"/>
    <p:sldId id="265" r:id="rId8"/>
    <p:sldId id="266" r:id="rId9"/>
    <p:sldId id="264" r:id="rId10"/>
    <p:sldId id="267" r:id="rId11"/>
    <p:sldId id="26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7"/>
    <p:restoredTop sz="94762"/>
  </p:normalViewPr>
  <p:slideViewPr>
    <p:cSldViewPr snapToGrid="0" showGuides="1">
      <p:cViewPr varScale="1">
        <p:scale>
          <a:sx n="98" d="100"/>
          <a:sy n="98" d="100"/>
        </p:scale>
        <p:origin x="104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1D37B-BF88-997D-5058-759C8BA96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D4A7D8-985A-7953-B20D-A7E63DD08E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D463F0-092D-4A30-5D89-E63CFD126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9EE2D-FCCA-6D82-C302-6A4EF8FE9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DF6C7-52F4-23D1-93D2-FBF702AA7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73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4F32D-7F7F-7129-B75D-9C26AE2FB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7680D7-3129-5C06-F01A-186A4BAE26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134F5-EF15-3D93-5677-7DF3100E6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E9A9D-4B5A-4937-0FA5-34C0175BC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26855-0F02-4F24-482D-21D55D729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66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6EF1C8-6236-FE10-6C65-71750BB1E1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978F37-2B31-2A79-52B9-EF58846985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8F4A2-8976-4CE8-7FBF-151E0C90C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9AD45-8FF4-AA29-46E6-331D4B2A1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9178A-F49F-0609-8CC0-1E1E2E6C7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439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176F3-472D-CE9E-86B3-0FDAE427C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8CC40-D0A0-D4FA-BB81-11CC4C5B4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B35695-7383-5A75-2B87-51A506B59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DC976-2D56-9009-A998-405A53CCE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73311-50A2-8239-54A2-A9E55BB82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35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4C55D-CFEB-A959-2CDA-C8A4AF56D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714BF-E992-4595-6FF0-DA8EBE11D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B75A3-A55E-AC53-38A4-4F17DF8C9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C92B6-66C2-79D4-0C82-CE1CA7552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837DE-B07E-971D-0041-7F89B208B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640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34FAC-E30D-33C3-BBBC-68DD5848B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818CA-9C89-F67C-2BCA-E481E52D2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79B453-FBEE-083B-88D3-CEF9BC994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BAEDF5-3D4E-1307-11BE-7AE336729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8C48EB-9036-8572-70AB-AC9BE7641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14A44-353E-BD93-6DDC-24F9B921B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086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B91FE-6748-DE96-C526-3E5C511FF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881DD8-0BDD-ED15-4FB6-51277E97F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7EE805-AF2B-7438-0A6B-5A7E2B2D8E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F8F6D6-55CC-5DB7-FAC6-A057E0650F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B76184-53FA-C6A9-D840-042AC9117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A2F19B-B30B-768F-2862-617A81E5F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E72121-C9CD-6483-366C-8F6D1E41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41C70F-9B34-BFBA-4176-83ADFCCD0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12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45163-D143-27D8-AD14-79754459A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8B321F-DC2A-2FA8-23C6-2AB9A2BA2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68C2E-0AED-2E98-BD59-EE696BAF1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8FB4F5-B0A7-25E5-8F66-5FE39125B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80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78ADF7-6613-92E8-77FE-9C7D1842B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5F5B7F-9CD3-1292-530C-6C5448C55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E58FB9-56A2-611C-4498-53ABD7C31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4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9532C-B0CE-2D7F-D463-1F8CA2733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08A0D-C8C2-3009-B503-7B3398BFE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55EE6F-89A9-D70B-C081-E5FED11CBA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23108-83E3-6D81-54D6-7F497942B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ED53E-1214-2049-0EE9-8482F644B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26CC66-1EF7-91DB-90F2-944C203EA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428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3D195-FA20-D14A-984D-EA821EB3F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61C3E8-A05F-ED8C-B15D-25255714B9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D6CD76-B0AB-DFF9-2A59-72D35C0B8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5DB14A-F2EF-A9EA-F4B2-8932852DB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A5E3F2-1024-491F-33D0-0BF63B851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1B1F4-A1DB-9194-B741-ECC7F933F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449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DD84BB-7D34-CE96-2D1A-97481FF4E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43159-8E17-F534-0C42-77B86009D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FAD42-481E-9CB1-6A6A-D4DDA18B2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CB5E8D-D6A4-9F4D-A0EF-1D4659D85DE4}" type="datetimeFigureOut">
              <a:rPr lang="en-US" smtClean="0"/>
              <a:t>2/23/24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F64B7B-4654-BB0B-D833-8D4A43B006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E9A03-F92C-0362-CE4E-7CFE125CE0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1BAECB-87BF-F646-9141-E65114A2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55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FEA55-2624-C935-D163-F86C8EFAA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D3973-1EBA-F42B-140B-4252DAF8F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developers.google.com</a:t>
            </a:r>
            <a:r>
              <a:rPr lang="en-US" dirty="0"/>
              <a:t>/earth-engine/datasets/catalog/MODIS_061_MCD43A4</a:t>
            </a:r>
          </a:p>
        </p:txBody>
      </p:sp>
    </p:spTree>
    <p:extLst>
      <p:ext uri="{BB962C8B-B14F-4D97-AF65-F5344CB8AC3E}">
        <p14:creationId xmlns:p14="http://schemas.microsoft.com/office/powerpoint/2010/main" val="37900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0B369B0-884D-2CCC-2408-7ABFE9744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5499"/>
            <a:ext cx="7772400" cy="514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197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A18729-6D96-CA0D-26DC-C4B836C96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5499"/>
            <a:ext cx="7772400" cy="514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284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23F89C8-3C71-EB86-EC5C-F6644F132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5499"/>
            <a:ext cx="7772400" cy="514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278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2A130B-2E9C-6F49-432F-D3400E83B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7519"/>
            <a:ext cx="7772400" cy="514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392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AC4AC2-2271-C661-4A95-1992E9A84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5499"/>
            <a:ext cx="7772400" cy="514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426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4F5C2C-18C4-F4D0-F970-594962714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3476"/>
            <a:ext cx="7772400" cy="515104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6A980F5-89E1-E769-0576-D080FB53B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March 25, 2000</a:t>
            </a:r>
          </a:p>
        </p:txBody>
      </p:sp>
    </p:spTree>
    <p:extLst>
      <p:ext uri="{BB962C8B-B14F-4D97-AF65-F5344CB8AC3E}">
        <p14:creationId xmlns:p14="http://schemas.microsoft.com/office/powerpoint/2010/main" val="3779932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DB367-DA46-7E9A-0A38-5670253E9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E88536-A065-1926-107B-566979358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5499"/>
            <a:ext cx="7772400" cy="514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230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45C6B0-57AE-1BEC-4DCE-65B67A788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8552"/>
            <a:ext cx="7772400" cy="514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55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EC2DD5-8092-C64A-EA3A-000AD3891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7565"/>
            <a:ext cx="7772400" cy="514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190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8B86E1-5999-E0F4-2000-5E081A6CB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6531"/>
            <a:ext cx="7772400" cy="514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50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0A5115-9EB0-8EB4-BA40-FB6D956C6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8552"/>
            <a:ext cx="7772400" cy="514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791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23</Words>
  <Application>Microsoft Macintosh PowerPoint</Application>
  <PresentationFormat>Widescreen</PresentationFormat>
  <Paragraphs>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March 25, 2000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Rene Jr Principe</dc:creator>
  <cp:lastModifiedBy>Rene Jr Principe</cp:lastModifiedBy>
  <cp:revision>1</cp:revision>
  <dcterms:created xsi:type="dcterms:W3CDTF">2024-02-20T09:22:36Z</dcterms:created>
  <dcterms:modified xsi:type="dcterms:W3CDTF">2024-02-23T04:21:09Z</dcterms:modified>
</cp:coreProperties>
</file>

<file path=docProps/thumbnail.jpeg>
</file>